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68" r:id="rId1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72B96C-4B06-4F1F-A449-AF8DF9466AE3}" v="1" dt="2019-03-01T12:33:46.6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4A66F-E851-4649-AC58-DD5B9A3D82E6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951A2-F539-45EE-A2D3-0C19F822403F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951A2-F539-45EE-A2D3-0C19F822403F}" type="slidenum">
              <a:rPr lang="nl-BE" smtClean="0"/>
              <a:pPr/>
              <a:t>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30D3B-18C6-4CAC-A114-07F2848F7D69}" type="datetimeFigureOut">
              <a:rPr lang="nl-BE" smtClean="0"/>
              <a:pPr/>
              <a:t>1/03/2019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878FA-EEF9-403B-B0EB-D718714109CE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lh3.googleusercontent.com/2pWAMrOFJK3P26eU11lV9Bwm6sDDYRyPS5swErc_6JLah_Qa6J_jCZRuNMFDTMnaFciVCitdYCAZ5x3115kAxKkEjXoNG2Vtp2mggUCBMaHHzFPVcK7CgKUl5XQw9wURc3mqpnYzJD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39125" cy="6597352"/>
          </a:xfrm>
          <a:prstGeom prst="rect">
            <a:avLst/>
          </a:prstGeom>
          <a:noFill/>
        </p:spPr>
      </p:pic>
      <p:sp>
        <p:nvSpPr>
          <p:cNvPr id="5" name="Ovaal 4"/>
          <p:cNvSpPr/>
          <p:nvPr/>
        </p:nvSpPr>
        <p:spPr>
          <a:xfrm>
            <a:off x="4067944" y="2780928"/>
            <a:ext cx="1296144" cy="12961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3347864" y="4211796"/>
            <a:ext cx="288032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000" b="1" dirty="0">
                <a:solidFill>
                  <a:schemeClr val="accent6"/>
                </a:solidFill>
              </a:rPr>
              <a:t>ATTITUDE &amp; MOTIVATIE</a:t>
            </a:r>
          </a:p>
        </p:txBody>
      </p:sp>
    </p:spTree>
  </p:cSld>
  <p:clrMapOvr>
    <a:masterClrMapping/>
  </p:clrMapOvr>
  <p:transition advTm="2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21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1907704" y="1340768"/>
            <a:ext cx="5760640" cy="3840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26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0" y="681124"/>
            <a:ext cx="4499992" cy="6176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2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483768" y="3068960"/>
            <a:ext cx="7992888" cy="530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8640"/>
            <a:ext cx="39148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1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5856" y="980728"/>
            <a:ext cx="2328348" cy="3953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hape 1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2675" b="8416"/>
          <a:stretch/>
        </p:blipFill>
        <p:spPr>
          <a:xfrm>
            <a:off x="2195736" y="4941168"/>
            <a:ext cx="4700339" cy="165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60648"/>
            <a:ext cx="3192110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4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9872" y="764704"/>
            <a:ext cx="2304256" cy="3912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4719642"/>
            <a:ext cx="4752528" cy="21383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88640"/>
            <a:ext cx="26642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hape 6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92" b="13417"/>
          <a:stretch/>
        </p:blipFill>
        <p:spPr>
          <a:xfrm>
            <a:off x="4860032" y="548680"/>
            <a:ext cx="4074450" cy="2230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39952" y="3933056"/>
            <a:ext cx="237626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hape 6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708" y="404664"/>
            <a:ext cx="4548332" cy="237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6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852936"/>
            <a:ext cx="2281752" cy="228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6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4365104"/>
            <a:ext cx="2281752" cy="228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6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93096"/>
            <a:ext cx="2281752" cy="2281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67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3789040"/>
            <a:ext cx="2281752" cy="2281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7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844824"/>
            <a:ext cx="7968150" cy="4276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404664"/>
            <a:ext cx="3528392" cy="81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79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05064"/>
            <a:ext cx="26361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hape 8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9968"/>
            <a:ext cx="5364088" cy="5218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8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4048" y="5157192"/>
            <a:ext cx="2016224" cy="17008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78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476672"/>
            <a:ext cx="2808312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8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0112" y="2564904"/>
            <a:ext cx="1584176" cy="2152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 87"/>
          <p:cNvPicPr preferRelativeResize="0"/>
          <p:nvPr/>
        </p:nvPicPr>
        <p:blipFill>
          <a:blip r:embed="rId2" cstate="print">
            <a:alphaModFix/>
          </a:blip>
          <a:stretch>
            <a:fillRect/>
          </a:stretch>
        </p:blipFill>
        <p:spPr>
          <a:xfrm>
            <a:off x="683568" y="980728"/>
            <a:ext cx="7992888" cy="558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76672"/>
            <a:ext cx="29603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hoek 3"/>
          <p:cNvSpPr/>
          <p:nvPr/>
        </p:nvSpPr>
        <p:spPr>
          <a:xfrm>
            <a:off x="6444208" y="3717032"/>
            <a:ext cx="28803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Shape 8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2204864"/>
            <a:ext cx="2376264" cy="216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9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836712"/>
            <a:ext cx="5969824" cy="499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3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81684"/>
            <a:ext cx="4572001" cy="4976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0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980728"/>
            <a:ext cx="4283968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Shape 104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4365104"/>
            <a:ext cx="3377601" cy="225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16632"/>
            <a:ext cx="3364523" cy="69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0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03" r="19910"/>
          <a:stretch/>
        </p:blipFill>
        <p:spPr>
          <a:xfrm>
            <a:off x="323527" y="1988840"/>
            <a:ext cx="3960441" cy="3131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hape 111"/>
          <p:cNvSpPr/>
          <p:nvPr/>
        </p:nvSpPr>
        <p:spPr>
          <a:xfrm>
            <a:off x="3779912" y="3645024"/>
            <a:ext cx="1584176" cy="79208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11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1844824"/>
            <a:ext cx="3096344" cy="33256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76672"/>
            <a:ext cx="3497531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 1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043608" y="1628800"/>
            <a:ext cx="7228858" cy="4110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advTm="20000">
    <p:fade/>
  </p:transition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</Words>
  <Application>Microsoft Office PowerPoint</Application>
  <PresentationFormat>Diavoorstelling (4:3)</PresentationFormat>
  <Paragraphs>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Lien</dc:creator>
  <cp:lastModifiedBy>Heleen Vander Beken</cp:lastModifiedBy>
  <cp:revision>21</cp:revision>
  <dcterms:created xsi:type="dcterms:W3CDTF">2018-05-06T07:54:28Z</dcterms:created>
  <dcterms:modified xsi:type="dcterms:W3CDTF">2019-03-01T12:33:55Z</dcterms:modified>
</cp:coreProperties>
</file>